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8A07B-D513-4DC5-AD5B-1E8FFF4C86B9}" type="datetimeFigureOut">
              <a:rPr lang="hu-HU" smtClean="0"/>
              <a:pPr/>
              <a:t>2002.01.01.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EDD1-F131-4486-9F44-5EA5021AB05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suli.hu/matf/0ks/00peldak/geometria/felszterf/keretfelszt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Excel_97-2003_munkalap1.xls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5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Matematikai titkok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Epizód:A téglatest térfogata felszíne</a:t>
            </a:r>
            <a:endParaRPr lang="hu-HU" dirty="0"/>
          </a:p>
        </p:txBody>
      </p:sp>
      <p:sp>
        <p:nvSpPr>
          <p:cNvPr id="4" name="Akciógomb: Egyéni 3">
            <a:hlinkClick r:id="rId2" action="ppaction://hlinksldjump" highlightClick="1"/>
          </p:cNvPr>
          <p:cNvSpPr/>
          <p:nvPr/>
        </p:nvSpPr>
        <p:spPr>
          <a:xfrm>
            <a:off x="1500166" y="428604"/>
            <a:ext cx="157163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Általános téglatest</a:t>
            </a:r>
            <a:endParaRPr lang="hu-HU" dirty="0"/>
          </a:p>
        </p:txBody>
      </p:sp>
      <p:sp>
        <p:nvSpPr>
          <p:cNvPr id="5" name="Akciógomb: Egyéni 4">
            <a:hlinkClick r:id="rId3" action="ppaction://hlinksldjump" highlightClick="1"/>
          </p:cNvPr>
          <p:cNvSpPr/>
          <p:nvPr/>
        </p:nvSpPr>
        <p:spPr>
          <a:xfrm>
            <a:off x="3500430" y="428604"/>
            <a:ext cx="157163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Négyzetes hasáb</a:t>
            </a:r>
            <a:endParaRPr lang="hu-HU" dirty="0"/>
          </a:p>
        </p:txBody>
      </p:sp>
      <p:sp>
        <p:nvSpPr>
          <p:cNvPr id="6" name="Akciógomb: Egyéni 5">
            <a:hlinkClick r:id="rId4" action="ppaction://hlinksldjump" highlightClick="1"/>
          </p:cNvPr>
          <p:cNvSpPr/>
          <p:nvPr/>
        </p:nvSpPr>
        <p:spPr>
          <a:xfrm>
            <a:off x="5286380" y="428604"/>
            <a:ext cx="157163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kocka felszíne</a:t>
            </a:r>
            <a:endParaRPr lang="hu-HU" dirty="0"/>
          </a:p>
        </p:txBody>
      </p:sp>
      <p:sp>
        <p:nvSpPr>
          <p:cNvPr id="7" name="Akciógomb: Egyéni 6">
            <a:hlinkClick r:id="rId5" action="ppaction://hlinksldjump" highlightClick="1"/>
          </p:cNvPr>
          <p:cNvSpPr/>
          <p:nvPr/>
        </p:nvSpPr>
        <p:spPr>
          <a:xfrm>
            <a:off x="7072330" y="428604"/>
            <a:ext cx="157163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Mérték egységek</a:t>
            </a:r>
            <a:endParaRPr lang="hu-HU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általános téglatest felszíne térfogata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A=</a:t>
            </a:r>
            <a:r>
              <a:rPr lang="hu-HU" dirty="0" err="1" smtClean="0"/>
              <a:t>a</a:t>
            </a:r>
            <a:r>
              <a:rPr lang="hu-HU" dirty="0" smtClean="0"/>
              <a:t>*b*2+a*c*2+b*c*2</a:t>
            </a:r>
          </a:p>
          <a:p>
            <a:r>
              <a:rPr lang="hu-HU" dirty="0" smtClean="0"/>
              <a:t>V=a*b*c</a:t>
            </a:r>
            <a:endParaRPr lang="hu-HU" dirty="0"/>
          </a:p>
        </p:txBody>
      </p:sp>
      <p:pic>
        <p:nvPicPr>
          <p:cNvPr id="2050" name="Picture 2" descr="http://t3.gstatic.com/images?q=tbn:ANd9GcRFAu374RbFveGj4QCUg3sXpi1jfcuMBkcspKKZ-dsyidk0DI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429000"/>
            <a:ext cx="3386696" cy="1609727"/>
          </a:xfrm>
          <a:prstGeom prst="rect">
            <a:avLst/>
          </a:prstGeom>
          <a:noFill/>
        </p:spPr>
      </p:pic>
      <p:sp>
        <p:nvSpPr>
          <p:cNvPr id="5" name="Akciógomb: Egyéni 4">
            <a:hlinkClick r:id="" action="ppaction://hlinkshowjump?jump=firstslide" highlightClick="1"/>
          </p:cNvPr>
          <p:cNvSpPr/>
          <p:nvPr/>
        </p:nvSpPr>
        <p:spPr>
          <a:xfrm>
            <a:off x="2357422" y="6000768"/>
            <a:ext cx="1571636" cy="64294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</a:t>
            </a:r>
            <a:endParaRPr lang="hu-H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Négyzetes hasáb felszín térfogat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A=</a:t>
            </a:r>
            <a:r>
              <a:rPr lang="hu-HU" dirty="0" err="1" smtClean="0"/>
              <a:t>a</a:t>
            </a:r>
            <a:r>
              <a:rPr lang="hu-HU" dirty="0" smtClean="0"/>
              <a:t>*</a:t>
            </a:r>
            <a:r>
              <a:rPr lang="hu-HU" dirty="0" err="1" smtClean="0"/>
              <a:t>a</a:t>
            </a:r>
            <a:r>
              <a:rPr lang="hu-HU" dirty="0" smtClean="0"/>
              <a:t>*2+a*b*4</a:t>
            </a:r>
          </a:p>
          <a:p>
            <a:r>
              <a:rPr lang="hu-HU" dirty="0" smtClean="0"/>
              <a:t>V=a*</a:t>
            </a:r>
            <a:r>
              <a:rPr lang="hu-HU" dirty="0" err="1" smtClean="0"/>
              <a:t>a</a:t>
            </a:r>
            <a:r>
              <a:rPr lang="hu-HU" dirty="0" smtClean="0"/>
              <a:t>*b</a:t>
            </a:r>
            <a:endParaRPr lang="hu-HU" dirty="0"/>
          </a:p>
        </p:txBody>
      </p:sp>
      <p:sp>
        <p:nvSpPr>
          <p:cNvPr id="4" name="Akciógomb: Egyéni 3">
            <a:hlinkClick r:id="" action="ppaction://hlinkshowjump?jump=firstslide" highlightClick="1"/>
          </p:cNvPr>
          <p:cNvSpPr/>
          <p:nvPr/>
        </p:nvSpPr>
        <p:spPr>
          <a:xfrm>
            <a:off x="2357422" y="6000768"/>
            <a:ext cx="1571636" cy="64294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</a:t>
            </a:r>
            <a:endParaRPr lang="hu-H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2143116"/>
            <a:ext cx="3074153" cy="290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kocka felszíne térfogata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A=</a:t>
            </a:r>
            <a:r>
              <a:rPr lang="hu-HU" dirty="0" err="1" smtClean="0"/>
              <a:t>a</a:t>
            </a:r>
            <a:r>
              <a:rPr lang="hu-HU" dirty="0" smtClean="0"/>
              <a:t>*</a:t>
            </a:r>
            <a:r>
              <a:rPr lang="hu-HU" dirty="0" err="1" smtClean="0"/>
              <a:t>a</a:t>
            </a:r>
            <a:r>
              <a:rPr lang="hu-HU" dirty="0" smtClean="0"/>
              <a:t>*6</a:t>
            </a:r>
          </a:p>
          <a:p>
            <a:r>
              <a:rPr lang="hu-HU" dirty="0" smtClean="0"/>
              <a:t>V=a*</a:t>
            </a:r>
            <a:r>
              <a:rPr lang="hu-HU" dirty="0" err="1" smtClean="0"/>
              <a:t>a</a:t>
            </a:r>
            <a:r>
              <a:rPr lang="hu-HU" dirty="0" smtClean="0"/>
              <a:t>*</a:t>
            </a:r>
            <a:r>
              <a:rPr lang="hu-HU" dirty="0" err="1" smtClean="0"/>
              <a:t>a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Gyakorlás</a:t>
            </a:r>
            <a:endParaRPr lang="hu-HU" dirty="0"/>
          </a:p>
        </p:txBody>
      </p:sp>
      <p:pic>
        <p:nvPicPr>
          <p:cNvPr id="16386" name="Picture 2" descr="http://94.199.180.149/html/dpi/efeladat/sz_etankonyv/editor/upload/1Am369szakirajzalapjai/Image/1_4_3_kock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357694"/>
            <a:ext cx="2096757" cy="2305045"/>
          </a:xfrm>
          <a:prstGeom prst="rect">
            <a:avLst/>
          </a:prstGeom>
          <a:noFill/>
        </p:spPr>
      </p:pic>
      <p:graphicFrame>
        <p:nvGraphicFramePr>
          <p:cNvPr id="6" name="Objektum 5"/>
          <p:cNvGraphicFramePr>
            <a:graphicFrameLocks noChangeAspect="1"/>
          </p:cNvGraphicFramePr>
          <p:nvPr/>
        </p:nvGraphicFramePr>
        <p:xfrm>
          <a:off x="5072066" y="1428736"/>
          <a:ext cx="3286148" cy="2088379"/>
        </p:xfrm>
        <a:graphic>
          <a:graphicData uri="http://schemas.openxmlformats.org/presentationml/2006/ole">
            <p:oleObj spid="_x0000_s16387" name="Worksheet" r:id="rId5" imgW="2229002" imgH="771449" progId="Excel.Sheet.8">
              <p:embed/>
            </p:oleObj>
          </a:graphicData>
        </a:graphic>
      </p:graphicFrame>
      <p:sp>
        <p:nvSpPr>
          <p:cNvPr id="8" name="Akciógomb: Egyéni 7">
            <a:hlinkClick r:id="" action="ppaction://hlinkshowjump?jump=firstslide" highlightClick="1"/>
          </p:cNvPr>
          <p:cNvSpPr/>
          <p:nvPr/>
        </p:nvSpPr>
        <p:spPr>
          <a:xfrm>
            <a:off x="3286116" y="6000768"/>
            <a:ext cx="1571636" cy="64294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</a:t>
            </a:r>
            <a:endParaRPr lang="hu-H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Térfogat mértékegységek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1mm</a:t>
            </a:r>
            <a:r>
              <a:rPr lang="hu-HU" baseline="30000" dirty="0" smtClean="0"/>
              <a:t>3</a:t>
            </a:r>
            <a:r>
              <a:rPr lang="hu-HU" sz="1200" dirty="0" smtClean="0"/>
              <a:t> 1000 </a:t>
            </a:r>
            <a:r>
              <a:rPr lang="hu-HU" dirty="0" smtClean="0"/>
              <a:t>&lt;1cm</a:t>
            </a:r>
            <a:r>
              <a:rPr lang="hu-HU" baseline="30000" dirty="0" smtClean="0"/>
              <a:t>3</a:t>
            </a:r>
            <a:r>
              <a:rPr lang="hu-HU" dirty="0" smtClean="0"/>
              <a:t> </a:t>
            </a:r>
            <a:r>
              <a:rPr lang="hu-HU" sz="1000" dirty="0" smtClean="0"/>
              <a:t>1000 </a:t>
            </a:r>
            <a:r>
              <a:rPr lang="hu-HU" dirty="0" smtClean="0"/>
              <a:t>&lt; 1dm</a:t>
            </a:r>
            <a:r>
              <a:rPr lang="hu-HU" baseline="30000" dirty="0" smtClean="0"/>
              <a:t>3</a:t>
            </a:r>
            <a:r>
              <a:rPr lang="hu-HU" dirty="0" smtClean="0"/>
              <a:t> </a:t>
            </a:r>
            <a:r>
              <a:rPr lang="hu-HU" sz="1000" dirty="0" smtClean="0"/>
              <a:t>1000</a:t>
            </a:r>
            <a:r>
              <a:rPr lang="hu-HU" dirty="0" smtClean="0"/>
              <a:t> &lt; 1m</a:t>
            </a:r>
            <a:r>
              <a:rPr lang="hu-HU" baseline="30000" dirty="0" smtClean="0"/>
              <a:t>3</a:t>
            </a:r>
            <a:r>
              <a:rPr lang="hu-HU" dirty="0" smtClean="0"/>
              <a:t> </a:t>
            </a:r>
            <a:r>
              <a:rPr lang="hu-HU" sz="1000" dirty="0" smtClean="0"/>
              <a:t>1000000000 </a:t>
            </a:r>
            <a:r>
              <a:rPr lang="hu-HU" dirty="0" smtClean="0"/>
              <a:t>&lt; 1km</a:t>
            </a:r>
            <a:r>
              <a:rPr lang="hu-HU" baseline="30000" dirty="0" smtClean="0"/>
              <a:t>3</a:t>
            </a:r>
            <a:endParaRPr lang="hu-HU" dirty="0"/>
          </a:p>
        </p:txBody>
      </p:sp>
      <p:sp>
        <p:nvSpPr>
          <p:cNvPr id="5" name="Akciógomb: Egyéni 4">
            <a:hlinkClick r:id="" action="ppaction://hlinkshowjump?jump=firstslide" highlightClick="1"/>
          </p:cNvPr>
          <p:cNvSpPr/>
          <p:nvPr/>
        </p:nvSpPr>
        <p:spPr>
          <a:xfrm>
            <a:off x="2357422" y="6000768"/>
            <a:ext cx="1571636" cy="64294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</a:t>
            </a:r>
            <a:endParaRPr lang="hu-H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54</Words>
  <Application>Microsoft Office PowerPoint</Application>
  <PresentationFormat>Diavetítés a képernyőre (4:3 oldalarány)</PresentationFormat>
  <Paragraphs>22</Paragraphs>
  <Slides>5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7" baseType="lpstr">
      <vt:lpstr>Office-téma</vt:lpstr>
      <vt:lpstr>Worksheet</vt:lpstr>
      <vt:lpstr>Matematikai titkok</vt:lpstr>
      <vt:lpstr>Az általános téglatest felszíne térfogata</vt:lpstr>
      <vt:lpstr>Négyzetes hasáb felszín térfogat</vt:lpstr>
      <vt:lpstr>A kocka felszíne térfogata </vt:lpstr>
      <vt:lpstr>Térfogat mértékegységek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Matematikai titkok</dc:title>
  <dc:creator>Tanulo</dc:creator>
  <cp:lastModifiedBy>Tanulo</cp:lastModifiedBy>
  <cp:revision>5</cp:revision>
  <dcterms:created xsi:type="dcterms:W3CDTF">2002-01-01T02:08:24Z</dcterms:created>
  <dcterms:modified xsi:type="dcterms:W3CDTF">2001-12-31T23:07:33Z</dcterms:modified>
</cp:coreProperties>
</file>