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D45D94A-58C0-4104-9EEC-9FB525F0C0C7}" type="datetimeFigureOut">
              <a:rPr lang="hu-HU" smtClean="0"/>
              <a:pPr/>
              <a:t>2006.01.01.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F20712-AEC5-4F47-B038-96B2E702E24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suli.hu/matf/0ks/00peldak/geometria/felszterf/keretfelszt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munkalap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Matematikai titkok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Epizód: A téglatest térfogata,felszíne</a:t>
            </a:r>
            <a:endParaRPr lang="hu-H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általános téglatest felszíne,térfogata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A=2*(a*b+a*c+b*c)</a:t>
            </a:r>
          </a:p>
          <a:p>
            <a:r>
              <a:rPr lang="hu-HU" dirty="0" smtClean="0"/>
              <a:t>V=a*b*c</a:t>
            </a:r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négyzetes hasáb felszíne,térfogata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r>
              <a:rPr lang="hu-HU" dirty="0" smtClean="0"/>
              <a:t>*2+a*b*4</a:t>
            </a:r>
          </a:p>
          <a:p>
            <a:r>
              <a:rPr lang="hu-HU" dirty="0" smtClean="0"/>
              <a:t>V=a*b*a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714884"/>
            <a:ext cx="2143140" cy="194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kocka felszíne,térfogata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r>
              <a:rPr lang="hu-HU" dirty="0" smtClean="0"/>
              <a:t>*6</a:t>
            </a:r>
          </a:p>
          <a:p>
            <a:r>
              <a:rPr lang="hu-HU" dirty="0" smtClean="0"/>
              <a:t>V=a*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Gyakorlás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/>
        </p:nvGraphicFramePr>
        <p:xfrm>
          <a:off x="500034" y="3929066"/>
          <a:ext cx="4079742" cy="1443053"/>
        </p:xfrm>
        <a:graphic>
          <a:graphicData uri="http://schemas.openxmlformats.org/presentationml/2006/ole">
            <p:oleObj spid="_x0000_s1026" name="Worksheet" r:id="rId4" imgW="2181401" imgH="771570" progId="Excel.Sheet.8">
              <p:embed/>
            </p:oleObj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Térfogat mértékegységek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1mm</a:t>
            </a:r>
            <a:r>
              <a:rPr lang="hu-HU" baseline="30000" dirty="0" smtClean="0"/>
              <a:t>3</a:t>
            </a:r>
            <a:r>
              <a:rPr lang="hu-HU" dirty="0" smtClean="0"/>
              <a:t>&lt; </a:t>
            </a:r>
            <a:r>
              <a:rPr lang="hu-HU" sz="3200" dirty="0" smtClean="0"/>
              <a:t>*</a:t>
            </a:r>
            <a:r>
              <a:rPr lang="hu-HU" sz="1000" dirty="0" smtClean="0"/>
              <a:t>1000</a:t>
            </a:r>
            <a:r>
              <a:rPr lang="hu-HU" sz="3200" dirty="0" smtClean="0"/>
              <a:t>  1cm</a:t>
            </a:r>
            <a:r>
              <a:rPr lang="hu-HU" sz="3200" baseline="30000" dirty="0" smtClean="0"/>
              <a:t>3</a:t>
            </a:r>
            <a:r>
              <a:rPr lang="hu-HU" sz="3200" dirty="0" smtClean="0"/>
              <a:t>&lt; *</a:t>
            </a:r>
            <a:r>
              <a:rPr lang="hu-HU" sz="1000" dirty="0" smtClean="0"/>
              <a:t>1000  </a:t>
            </a:r>
            <a:r>
              <a:rPr lang="hu-HU" sz="3200" dirty="0" smtClean="0"/>
              <a:t>  1dm</a:t>
            </a:r>
            <a:r>
              <a:rPr lang="hu-HU" sz="3200" baseline="30000" dirty="0" smtClean="0"/>
              <a:t>3 </a:t>
            </a:r>
            <a:r>
              <a:rPr lang="hu-HU" sz="3200" dirty="0" smtClean="0"/>
              <a:t> &lt;*</a:t>
            </a:r>
            <a:r>
              <a:rPr lang="hu-HU" sz="1000" dirty="0" smtClean="0"/>
              <a:t>1000  </a:t>
            </a:r>
            <a:r>
              <a:rPr lang="hu-HU" sz="3200" dirty="0" smtClean="0"/>
              <a:t> 1m</a:t>
            </a:r>
            <a:r>
              <a:rPr lang="hu-HU" sz="3200" baseline="30000" dirty="0" smtClean="0"/>
              <a:t>3</a:t>
            </a:r>
            <a:r>
              <a:rPr lang="hu-HU" sz="3200" dirty="0" smtClean="0"/>
              <a:t> &lt;*</a:t>
            </a:r>
            <a:r>
              <a:rPr lang="hu-HU" sz="1000" dirty="0" smtClean="0"/>
              <a:t>1000000000 </a:t>
            </a:r>
            <a:r>
              <a:rPr lang="hu-HU" sz="3200" dirty="0" smtClean="0"/>
              <a:t> 1km</a:t>
            </a:r>
            <a:r>
              <a:rPr lang="hu-HU" sz="3200" baseline="30000" dirty="0" smtClean="0"/>
              <a:t>3</a:t>
            </a:r>
            <a:endParaRPr lang="hu-H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45</Words>
  <Application>Microsoft Office PowerPoint</Application>
  <PresentationFormat>Diavetítés a képernyőre (4:3 oldalarány)</PresentationFormat>
  <Paragraphs>14</Paragraphs>
  <Slides>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Lendület</vt:lpstr>
      <vt:lpstr>Worksheet</vt:lpstr>
      <vt:lpstr>Matematikai titkok</vt:lpstr>
      <vt:lpstr>Az általános téglatest felszíne,térfogata</vt:lpstr>
      <vt:lpstr>A négyzetes hasáb felszíne,térfogata</vt:lpstr>
      <vt:lpstr>A kocka felszíne,térfogata</vt:lpstr>
      <vt:lpstr>Térfogat mértékegységek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Matematikai titkok</dc:title>
  <dc:creator>Tanulo</dc:creator>
  <cp:lastModifiedBy>Tanulo</cp:lastModifiedBy>
  <cp:revision>6</cp:revision>
  <dcterms:created xsi:type="dcterms:W3CDTF">2006-01-01T02:08:04Z</dcterms:created>
  <dcterms:modified xsi:type="dcterms:W3CDTF">2006-01-01T00:00:44Z</dcterms:modified>
</cp:coreProperties>
</file>